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Lst>
  <p:sldSz cx="12984163" cy="8137525"/>
  <p:notesSz cx="7010400" cy="9296400"/>
  <p:defaultTextStyle>
    <a:defPPr>
      <a:defRPr lang="en-US"/>
    </a:defPPr>
    <a:lvl1pPr marL="0" algn="l" defTabSz="979617" rtl="0" eaLnBrk="1" latinLnBrk="0" hangingPunct="1">
      <a:defRPr sz="1928" kern="1200">
        <a:solidFill>
          <a:schemeClr val="tx1"/>
        </a:solidFill>
        <a:latin typeface="+mn-lt"/>
        <a:ea typeface="+mn-ea"/>
        <a:cs typeface="+mn-cs"/>
      </a:defRPr>
    </a:lvl1pPr>
    <a:lvl2pPr marL="489808" algn="l" defTabSz="979617" rtl="0" eaLnBrk="1" latinLnBrk="0" hangingPunct="1">
      <a:defRPr sz="1928" kern="1200">
        <a:solidFill>
          <a:schemeClr val="tx1"/>
        </a:solidFill>
        <a:latin typeface="+mn-lt"/>
        <a:ea typeface="+mn-ea"/>
        <a:cs typeface="+mn-cs"/>
      </a:defRPr>
    </a:lvl2pPr>
    <a:lvl3pPr marL="979617" algn="l" defTabSz="979617" rtl="0" eaLnBrk="1" latinLnBrk="0" hangingPunct="1">
      <a:defRPr sz="1928" kern="1200">
        <a:solidFill>
          <a:schemeClr val="tx1"/>
        </a:solidFill>
        <a:latin typeface="+mn-lt"/>
        <a:ea typeface="+mn-ea"/>
        <a:cs typeface="+mn-cs"/>
      </a:defRPr>
    </a:lvl3pPr>
    <a:lvl4pPr marL="1469424" algn="l" defTabSz="979617" rtl="0" eaLnBrk="1" latinLnBrk="0" hangingPunct="1">
      <a:defRPr sz="1928" kern="1200">
        <a:solidFill>
          <a:schemeClr val="tx1"/>
        </a:solidFill>
        <a:latin typeface="+mn-lt"/>
        <a:ea typeface="+mn-ea"/>
        <a:cs typeface="+mn-cs"/>
      </a:defRPr>
    </a:lvl4pPr>
    <a:lvl5pPr marL="1959233" algn="l" defTabSz="979617" rtl="0" eaLnBrk="1" latinLnBrk="0" hangingPunct="1">
      <a:defRPr sz="1928" kern="1200">
        <a:solidFill>
          <a:schemeClr val="tx1"/>
        </a:solidFill>
        <a:latin typeface="+mn-lt"/>
        <a:ea typeface="+mn-ea"/>
        <a:cs typeface="+mn-cs"/>
      </a:defRPr>
    </a:lvl5pPr>
    <a:lvl6pPr marL="2449041" algn="l" defTabSz="979617" rtl="0" eaLnBrk="1" latinLnBrk="0" hangingPunct="1">
      <a:defRPr sz="1928" kern="1200">
        <a:solidFill>
          <a:schemeClr val="tx1"/>
        </a:solidFill>
        <a:latin typeface="+mn-lt"/>
        <a:ea typeface="+mn-ea"/>
        <a:cs typeface="+mn-cs"/>
      </a:defRPr>
    </a:lvl6pPr>
    <a:lvl7pPr marL="2938850" algn="l" defTabSz="979617" rtl="0" eaLnBrk="1" latinLnBrk="0" hangingPunct="1">
      <a:defRPr sz="1928" kern="1200">
        <a:solidFill>
          <a:schemeClr val="tx1"/>
        </a:solidFill>
        <a:latin typeface="+mn-lt"/>
        <a:ea typeface="+mn-ea"/>
        <a:cs typeface="+mn-cs"/>
      </a:defRPr>
    </a:lvl7pPr>
    <a:lvl8pPr marL="3428658" algn="l" defTabSz="979617" rtl="0" eaLnBrk="1" latinLnBrk="0" hangingPunct="1">
      <a:defRPr sz="1928" kern="1200">
        <a:solidFill>
          <a:schemeClr val="tx1"/>
        </a:solidFill>
        <a:latin typeface="+mn-lt"/>
        <a:ea typeface="+mn-ea"/>
        <a:cs typeface="+mn-cs"/>
      </a:defRPr>
    </a:lvl8pPr>
    <a:lvl9pPr marL="3918465" algn="l" defTabSz="979617" rtl="0" eaLnBrk="1" latinLnBrk="0" hangingPunct="1">
      <a:defRPr sz="192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3" userDrawn="1">
          <p15:clr>
            <a:srgbClr val="A4A3A4"/>
          </p15:clr>
        </p15:guide>
        <p15:guide id="2" pos="409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showGuides="1">
      <p:cViewPr varScale="1">
        <p:scale>
          <a:sx n="57" d="100"/>
          <a:sy n="57" d="100"/>
        </p:scale>
        <p:origin x="114" y="132"/>
      </p:cViewPr>
      <p:guideLst>
        <p:guide orient="horz" pos="2563"/>
        <p:guide pos="409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23021" y="1331767"/>
            <a:ext cx="9738122" cy="2833064"/>
          </a:xfrm>
        </p:spPr>
        <p:txBody>
          <a:bodyPr anchor="b"/>
          <a:lstStyle>
            <a:lvl1pPr algn="ctr">
              <a:defRPr sz="6390"/>
            </a:lvl1pPr>
          </a:lstStyle>
          <a:p>
            <a:r>
              <a:rPr lang="en-US"/>
              <a:t>Click to edit Master title style</a:t>
            </a:r>
            <a:endParaRPr lang="en-US" dirty="0"/>
          </a:p>
        </p:txBody>
      </p:sp>
      <p:sp>
        <p:nvSpPr>
          <p:cNvPr id="3" name="Subtitle 2"/>
          <p:cNvSpPr>
            <a:spLocks noGrp="1"/>
          </p:cNvSpPr>
          <p:nvPr>
            <p:ph type="subTitle" idx="1"/>
          </p:nvPr>
        </p:nvSpPr>
        <p:spPr>
          <a:xfrm>
            <a:off x="1623021" y="4274085"/>
            <a:ext cx="9738122" cy="1964684"/>
          </a:xfrm>
        </p:spPr>
        <p:txBody>
          <a:bodyPr/>
          <a:lstStyle>
            <a:lvl1pPr marL="0" indent="0" algn="ctr">
              <a:buNone/>
              <a:defRPr sz="2556"/>
            </a:lvl1pPr>
            <a:lvl2pPr marL="486918" indent="0" algn="ctr">
              <a:buNone/>
              <a:defRPr sz="2130"/>
            </a:lvl2pPr>
            <a:lvl3pPr marL="973836" indent="0" algn="ctr">
              <a:buNone/>
              <a:defRPr sz="1917"/>
            </a:lvl3pPr>
            <a:lvl4pPr marL="1460754" indent="0" algn="ctr">
              <a:buNone/>
              <a:defRPr sz="1704"/>
            </a:lvl4pPr>
            <a:lvl5pPr marL="1947672" indent="0" algn="ctr">
              <a:buNone/>
              <a:defRPr sz="1704"/>
            </a:lvl5pPr>
            <a:lvl6pPr marL="2434590" indent="0" algn="ctr">
              <a:buNone/>
              <a:defRPr sz="1704"/>
            </a:lvl6pPr>
            <a:lvl7pPr marL="2921508" indent="0" algn="ctr">
              <a:buNone/>
              <a:defRPr sz="1704"/>
            </a:lvl7pPr>
            <a:lvl8pPr marL="3408426" indent="0" algn="ctr">
              <a:buNone/>
              <a:defRPr sz="1704"/>
            </a:lvl8pPr>
            <a:lvl9pPr marL="3895344" indent="0" algn="ctr">
              <a:buNone/>
              <a:defRPr sz="170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EA1A8C-4461-45D0-9771-850CEF2E49E6}"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350412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A1A8C-4461-45D0-9771-850CEF2E49E6}"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235815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1792" y="433248"/>
            <a:ext cx="2799710" cy="68961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2661" y="433248"/>
            <a:ext cx="8236828" cy="68961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A1A8C-4461-45D0-9771-850CEF2E49E6}"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3126375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A1A8C-4461-45D0-9771-850CEF2E49E6}"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55774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85898" y="2028731"/>
            <a:ext cx="11198841" cy="3384984"/>
          </a:xfrm>
        </p:spPr>
        <p:txBody>
          <a:bodyPr anchor="b"/>
          <a:lstStyle>
            <a:lvl1pPr>
              <a:defRPr sz="6390"/>
            </a:lvl1pPr>
          </a:lstStyle>
          <a:p>
            <a:r>
              <a:rPr lang="en-US"/>
              <a:t>Click to edit Master title style</a:t>
            </a:r>
            <a:endParaRPr lang="en-US" dirty="0"/>
          </a:p>
        </p:txBody>
      </p:sp>
      <p:sp>
        <p:nvSpPr>
          <p:cNvPr id="3" name="Text Placeholder 2"/>
          <p:cNvSpPr>
            <a:spLocks noGrp="1"/>
          </p:cNvSpPr>
          <p:nvPr>
            <p:ph type="body" idx="1"/>
          </p:nvPr>
        </p:nvSpPr>
        <p:spPr>
          <a:xfrm>
            <a:off x="885898" y="5445738"/>
            <a:ext cx="11198841" cy="1780083"/>
          </a:xfrm>
        </p:spPr>
        <p:txBody>
          <a:bodyPr/>
          <a:lstStyle>
            <a:lvl1pPr marL="0" indent="0">
              <a:buNone/>
              <a:defRPr sz="2556">
                <a:solidFill>
                  <a:schemeClr val="tx1">
                    <a:tint val="75000"/>
                  </a:schemeClr>
                </a:solidFill>
              </a:defRPr>
            </a:lvl1pPr>
            <a:lvl2pPr marL="486918" indent="0">
              <a:buNone/>
              <a:defRPr sz="2130">
                <a:solidFill>
                  <a:schemeClr val="tx1">
                    <a:tint val="75000"/>
                  </a:schemeClr>
                </a:solidFill>
              </a:defRPr>
            </a:lvl2pPr>
            <a:lvl3pPr marL="973836" indent="0">
              <a:buNone/>
              <a:defRPr sz="1917">
                <a:solidFill>
                  <a:schemeClr val="tx1">
                    <a:tint val="75000"/>
                  </a:schemeClr>
                </a:solidFill>
              </a:defRPr>
            </a:lvl3pPr>
            <a:lvl4pPr marL="1460754" indent="0">
              <a:buNone/>
              <a:defRPr sz="1704">
                <a:solidFill>
                  <a:schemeClr val="tx1">
                    <a:tint val="75000"/>
                  </a:schemeClr>
                </a:solidFill>
              </a:defRPr>
            </a:lvl4pPr>
            <a:lvl5pPr marL="1947672" indent="0">
              <a:buNone/>
              <a:defRPr sz="1704">
                <a:solidFill>
                  <a:schemeClr val="tx1">
                    <a:tint val="75000"/>
                  </a:schemeClr>
                </a:solidFill>
              </a:defRPr>
            </a:lvl5pPr>
            <a:lvl6pPr marL="2434590" indent="0">
              <a:buNone/>
              <a:defRPr sz="1704">
                <a:solidFill>
                  <a:schemeClr val="tx1">
                    <a:tint val="75000"/>
                  </a:schemeClr>
                </a:solidFill>
              </a:defRPr>
            </a:lvl6pPr>
            <a:lvl7pPr marL="2921508" indent="0">
              <a:buNone/>
              <a:defRPr sz="1704">
                <a:solidFill>
                  <a:schemeClr val="tx1">
                    <a:tint val="75000"/>
                  </a:schemeClr>
                </a:solidFill>
              </a:defRPr>
            </a:lvl7pPr>
            <a:lvl8pPr marL="3408426" indent="0">
              <a:buNone/>
              <a:defRPr sz="1704">
                <a:solidFill>
                  <a:schemeClr val="tx1">
                    <a:tint val="75000"/>
                  </a:schemeClr>
                </a:solidFill>
              </a:defRPr>
            </a:lvl8pPr>
            <a:lvl9pPr marL="3895344" indent="0">
              <a:buNone/>
              <a:defRPr sz="170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EA1A8C-4461-45D0-9771-850CEF2E49E6}"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410504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92661" y="2166239"/>
            <a:ext cx="5518269" cy="5163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73233" y="2166239"/>
            <a:ext cx="5518269" cy="5163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EA1A8C-4461-45D0-9771-850CEF2E49E6}"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159553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94352" y="433248"/>
            <a:ext cx="11198841" cy="157287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94353" y="1994824"/>
            <a:ext cx="5492909" cy="977633"/>
          </a:xfrm>
        </p:spPr>
        <p:txBody>
          <a:bodyPr anchor="b"/>
          <a:lstStyle>
            <a:lvl1pPr marL="0" indent="0">
              <a:buNone/>
              <a:defRPr sz="2556" b="1"/>
            </a:lvl1pPr>
            <a:lvl2pPr marL="486918" indent="0">
              <a:buNone/>
              <a:defRPr sz="2130" b="1"/>
            </a:lvl2pPr>
            <a:lvl3pPr marL="973836" indent="0">
              <a:buNone/>
              <a:defRPr sz="1917" b="1"/>
            </a:lvl3pPr>
            <a:lvl4pPr marL="1460754" indent="0">
              <a:buNone/>
              <a:defRPr sz="1704" b="1"/>
            </a:lvl4pPr>
            <a:lvl5pPr marL="1947672" indent="0">
              <a:buNone/>
              <a:defRPr sz="1704" b="1"/>
            </a:lvl5pPr>
            <a:lvl6pPr marL="2434590" indent="0">
              <a:buNone/>
              <a:defRPr sz="1704" b="1"/>
            </a:lvl6pPr>
            <a:lvl7pPr marL="2921508" indent="0">
              <a:buNone/>
              <a:defRPr sz="1704" b="1"/>
            </a:lvl7pPr>
            <a:lvl8pPr marL="3408426" indent="0">
              <a:buNone/>
              <a:defRPr sz="1704" b="1"/>
            </a:lvl8pPr>
            <a:lvl9pPr marL="3895344" indent="0">
              <a:buNone/>
              <a:defRPr sz="1704" b="1"/>
            </a:lvl9pPr>
          </a:lstStyle>
          <a:p>
            <a:pPr lvl="0"/>
            <a:r>
              <a:rPr lang="en-US"/>
              <a:t>Click to edit Master text styles</a:t>
            </a:r>
          </a:p>
        </p:txBody>
      </p:sp>
      <p:sp>
        <p:nvSpPr>
          <p:cNvPr id="4" name="Content Placeholder 3"/>
          <p:cNvSpPr>
            <a:spLocks noGrp="1"/>
          </p:cNvSpPr>
          <p:nvPr>
            <p:ph sz="half" idx="2"/>
          </p:nvPr>
        </p:nvSpPr>
        <p:spPr>
          <a:xfrm>
            <a:off x="894353" y="2972457"/>
            <a:ext cx="5492909" cy="4372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73233" y="1994824"/>
            <a:ext cx="5519960" cy="977633"/>
          </a:xfrm>
        </p:spPr>
        <p:txBody>
          <a:bodyPr anchor="b"/>
          <a:lstStyle>
            <a:lvl1pPr marL="0" indent="0">
              <a:buNone/>
              <a:defRPr sz="2556" b="1"/>
            </a:lvl1pPr>
            <a:lvl2pPr marL="486918" indent="0">
              <a:buNone/>
              <a:defRPr sz="2130" b="1"/>
            </a:lvl2pPr>
            <a:lvl3pPr marL="973836" indent="0">
              <a:buNone/>
              <a:defRPr sz="1917" b="1"/>
            </a:lvl3pPr>
            <a:lvl4pPr marL="1460754" indent="0">
              <a:buNone/>
              <a:defRPr sz="1704" b="1"/>
            </a:lvl4pPr>
            <a:lvl5pPr marL="1947672" indent="0">
              <a:buNone/>
              <a:defRPr sz="1704" b="1"/>
            </a:lvl5pPr>
            <a:lvl6pPr marL="2434590" indent="0">
              <a:buNone/>
              <a:defRPr sz="1704" b="1"/>
            </a:lvl6pPr>
            <a:lvl7pPr marL="2921508" indent="0">
              <a:buNone/>
              <a:defRPr sz="1704" b="1"/>
            </a:lvl7pPr>
            <a:lvl8pPr marL="3408426" indent="0">
              <a:buNone/>
              <a:defRPr sz="1704" b="1"/>
            </a:lvl8pPr>
            <a:lvl9pPr marL="3895344" indent="0">
              <a:buNone/>
              <a:defRPr sz="1704" b="1"/>
            </a:lvl9pPr>
          </a:lstStyle>
          <a:p>
            <a:pPr lvl="0"/>
            <a:r>
              <a:rPr lang="en-US"/>
              <a:t>Click to edit Master text styles</a:t>
            </a:r>
          </a:p>
        </p:txBody>
      </p:sp>
      <p:sp>
        <p:nvSpPr>
          <p:cNvPr id="6" name="Content Placeholder 5"/>
          <p:cNvSpPr>
            <a:spLocks noGrp="1"/>
          </p:cNvSpPr>
          <p:nvPr>
            <p:ph sz="quarter" idx="4"/>
          </p:nvPr>
        </p:nvSpPr>
        <p:spPr>
          <a:xfrm>
            <a:off x="6573233" y="2972457"/>
            <a:ext cx="5519960" cy="4372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EA1A8C-4461-45D0-9771-850CEF2E49E6}"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2130459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EA1A8C-4461-45D0-9771-850CEF2E49E6}"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9953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A1A8C-4461-45D0-9771-850CEF2E49E6}"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33215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4353" y="542502"/>
            <a:ext cx="4187730" cy="1898756"/>
          </a:xfrm>
        </p:spPr>
        <p:txBody>
          <a:bodyPr anchor="b"/>
          <a:lstStyle>
            <a:lvl1pPr>
              <a:defRPr sz="3408"/>
            </a:lvl1pPr>
          </a:lstStyle>
          <a:p>
            <a:r>
              <a:rPr lang="en-US"/>
              <a:t>Click to edit Master title style</a:t>
            </a:r>
            <a:endParaRPr lang="en-US" dirty="0"/>
          </a:p>
        </p:txBody>
      </p:sp>
      <p:sp>
        <p:nvSpPr>
          <p:cNvPr id="3" name="Content Placeholder 2"/>
          <p:cNvSpPr>
            <a:spLocks noGrp="1"/>
          </p:cNvSpPr>
          <p:nvPr>
            <p:ph idx="1"/>
          </p:nvPr>
        </p:nvSpPr>
        <p:spPr>
          <a:xfrm>
            <a:off x="5519960" y="1171654"/>
            <a:ext cx="6573233" cy="5782917"/>
          </a:xfrm>
        </p:spPr>
        <p:txBody>
          <a:bodyPr/>
          <a:lstStyle>
            <a:lvl1pPr>
              <a:defRPr sz="3408"/>
            </a:lvl1pPr>
            <a:lvl2pPr>
              <a:defRPr sz="2982"/>
            </a:lvl2pPr>
            <a:lvl3pPr>
              <a:defRPr sz="2556"/>
            </a:lvl3pPr>
            <a:lvl4pPr>
              <a:defRPr sz="2130"/>
            </a:lvl4pPr>
            <a:lvl5pPr>
              <a:defRPr sz="2130"/>
            </a:lvl5pPr>
            <a:lvl6pPr>
              <a:defRPr sz="2130"/>
            </a:lvl6pPr>
            <a:lvl7pPr>
              <a:defRPr sz="2130"/>
            </a:lvl7pPr>
            <a:lvl8pPr>
              <a:defRPr sz="2130"/>
            </a:lvl8pPr>
            <a:lvl9pPr>
              <a:defRPr sz="21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94353" y="2441257"/>
            <a:ext cx="4187730" cy="4522732"/>
          </a:xfrm>
        </p:spPr>
        <p:txBody>
          <a:bodyPr/>
          <a:lstStyle>
            <a:lvl1pPr marL="0" indent="0">
              <a:buNone/>
              <a:defRPr sz="1704"/>
            </a:lvl1pPr>
            <a:lvl2pPr marL="486918" indent="0">
              <a:buNone/>
              <a:defRPr sz="1491"/>
            </a:lvl2pPr>
            <a:lvl3pPr marL="973836" indent="0">
              <a:buNone/>
              <a:defRPr sz="1278"/>
            </a:lvl3pPr>
            <a:lvl4pPr marL="1460754" indent="0">
              <a:buNone/>
              <a:defRPr sz="1065"/>
            </a:lvl4pPr>
            <a:lvl5pPr marL="1947672" indent="0">
              <a:buNone/>
              <a:defRPr sz="1065"/>
            </a:lvl5pPr>
            <a:lvl6pPr marL="2434590" indent="0">
              <a:buNone/>
              <a:defRPr sz="1065"/>
            </a:lvl6pPr>
            <a:lvl7pPr marL="2921508" indent="0">
              <a:buNone/>
              <a:defRPr sz="1065"/>
            </a:lvl7pPr>
            <a:lvl8pPr marL="3408426" indent="0">
              <a:buNone/>
              <a:defRPr sz="1065"/>
            </a:lvl8pPr>
            <a:lvl9pPr marL="3895344" indent="0">
              <a:buNone/>
              <a:defRPr sz="1065"/>
            </a:lvl9pPr>
          </a:lstStyle>
          <a:p>
            <a:pPr lvl="0"/>
            <a:r>
              <a:rPr lang="en-US"/>
              <a:t>Click to edit Master text styles</a:t>
            </a:r>
          </a:p>
        </p:txBody>
      </p:sp>
      <p:sp>
        <p:nvSpPr>
          <p:cNvPr id="5" name="Date Placeholder 4"/>
          <p:cNvSpPr>
            <a:spLocks noGrp="1"/>
          </p:cNvSpPr>
          <p:nvPr>
            <p:ph type="dt" sz="half" idx="10"/>
          </p:nvPr>
        </p:nvSpPr>
        <p:spPr/>
        <p:txBody>
          <a:bodyPr/>
          <a:lstStyle/>
          <a:p>
            <a:fld id="{37EA1A8C-4461-45D0-9771-850CEF2E49E6}"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73428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94353" y="542502"/>
            <a:ext cx="4187730" cy="1898756"/>
          </a:xfrm>
        </p:spPr>
        <p:txBody>
          <a:bodyPr anchor="b"/>
          <a:lstStyle>
            <a:lvl1pPr>
              <a:defRPr sz="3408"/>
            </a:lvl1pPr>
          </a:lstStyle>
          <a:p>
            <a:r>
              <a:rPr lang="en-US"/>
              <a:t>Click to edit Master title style</a:t>
            </a:r>
            <a:endParaRPr lang="en-US" dirty="0"/>
          </a:p>
        </p:txBody>
      </p:sp>
      <p:sp>
        <p:nvSpPr>
          <p:cNvPr id="3" name="Picture Placeholder 2"/>
          <p:cNvSpPr>
            <a:spLocks noGrp="1" noChangeAspect="1"/>
          </p:cNvSpPr>
          <p:nvPr>
            <p:ph type="pic" idx="1"/>
          </p:nvPr>
        </p:nvSpPr>
        <p:spPr>
          <a:xfrm>
            <a:off x="5519960" y="1171654"/>
            <a:ext cx="6573233" cy="5782917"/>
          </a:xfrm>
        </p:spPr>
        <p:txBody>
          <a:bodyPr anchor="t"/>
          <a:lstStyle>
            <a:lvl1pPr marL="0" indent="0">
              <a:buNone/>
              <a:defRPr sz="3408"/>
            </a:lvl1pPr>
            <a:lvl2pPr marL="486918" indent="0">
              <a:buNone/>
              <a:defRPr sz="2982"/>
            </a:lvl2pPr>
            <a:lvl3pPr marL="973836" indent="0">
              <a:buNone/>
              <a:defRPr sz="2556"/>
            </a:lvl3pPr>
            <a:lvl4pPr marL="1460754" indent="0">
              <a:buNone/>
              <a:defRPr sz="2130"/>
            </a:lvl4pPr>
            <a:lvl5pPr marL="1947672" indent="0">
              <a:buNone/>
              <a:defRPr sz="2130"/>
            </a:lvl5pPr>
            <a:lvl6pPr marL="2434590" indent="0">
              <a:buNone/>
              <a:defRPr sz="2130"/>
            </a:lvl6pPr>
            <a:lvl7pPr marL="2921508" indent="0">
              <a:buNone/>
              <a:defRPr sz="2130"/>
            </a:lvl7pPr>
            <a:lvl8pPr marL="3408426" indent="0">
              <a:buNone/>
              <a:defRPr sz="2130"/>
            </a:lvl8pPr>
            <a:lvl9pPr marL="3895344" indent="0">
              <a:buNone/>
              <a:defRPr sz="2130"/>
            </a:lvl9pPr>
          </a:lstStyle>
          <a:p>
            <a:r>
              <a:rPr lang="en-US"/>
              <a:t>Click icon to add picture</a:t>
            </a:r>
            <a:endParaRPr lang="en-US" dirty="0"/>
          </a:p>
        </p:txBody>
      </p:sp>
      <p:sp>
        <p:nvSpPr>
          <p:cNvPr id="4" name="Text Placeholder 3"/>
          <p:cNvSpPr>
            <a:spLocks noGrp="1"/>
          </p:cNvSpPr>
          <p:nvPr>
            <p:ph type="body" sz="half" idx="2"/>
          </p:nvPr>
        </p:nvSpPr>
        <p:spPr>
          <a:xfrm>
            <a:off x="894353" y="2441257"/>
            <a:ext cx="4187730" cy="4522732"/>
          </a:xfrm>
        </p:spPr>
        <p:txBody>
          <a:bodyPr/>
          <a:lstStyle>
            <a:lvl1pPr marL="0" indent="0">
              <a:buNone/>
              <a:defRPr sz="1704"/>
            </a:lvl1pPr>
            <a:lvl2pPr marL="486918" indent="0">
              <a:buNone/>
              <a:defRPr sz="1491"/>
            </a:lvl2pPr>
            <a:lvl3pPr marL="973836" indent="0">
              <a:buNone/>
              <a:defRPr sz="1278"/>
            </a:lvl3pPr>
            <a:lvl4pPr marL="1460754" indent="0">
              <a:buNone/>
              <a:defRPr sz="1065"/>
            </a:lvl4pPr>
            <a:lvl5pPr marL="1947672" indent="0">
              <a:buNone/>
              <a:defRPr sz="1065"/>
            </a:lvl5pPr>
            <a:lvl6pPr marL="2434590" indent="0">
              <a:buNone/>
              <a:defRPr sz="1065"/>
            </a:lvl6pPr>
            <a:lvl7pPr marL="2921508" indent="0">
              <a:buNone/>
              <a:defRPr sz="1065"/>
            </a:lvl7pPr>
            <a:lvl8pPr marL="3408426" indent="0">
              <a:buNone/>
              <a:defRPr sz="1065"/>
            </a:lvl8pPr>
            <a:lvl9pPr marL="3895344" indent="0">
              <a:buNone/>
              <a:defRPr sz="1065"/>
            </a:lvl9pPr>
          </a:lstStyle>
          <a:p>
            <a:pPr lvl="0"/>
            <a:r>
              <a:rPr lang="en-US"/>
              <a:t>Click to edit Master text styles</a:t>
            </a:r>
          </a:p>
        </p:txBody>
      </p:sp>
      <p:sp>
        <p:nvSpPr>
          <p:cNvPr id="5" name="Date Placeholder 4"/>
          <p:cNvSpPr>
            <a:spLocks noGrp="1"/>
          </p:cNvSpPr>
          <p:nvPr>
            <p:ph type="dt" sz="half" idx="10"/>
          </p:nvPr>
        </p:nvSpPr>
        <p:spPr/>
        <p:txBody>
          <a:bodyPr/>
          <a:lstStyle/>
          <a:p>
            <a:fld id="{37EA1A8C-4461-45D0-9771-850CEF2E49E6}"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5CD1C-F461-45C4-97BE-1594439A4247}" type="slidenum">
              <a:rPr lang="en-US" smtClean="0"/>
              <a:t>‹#›</a:t>
            </a:fld>
            <a:endParaRPr lang="en-US"/>
          </a:p>
        </p:txBody>
      </p:sp>
    </p:spTree>
    <p:extLst>
      <p:ext uri="{BB962C8B-B14F-4D97-AF65-F5344CB8AC3E}">
        <p14:creationId xmlns:p14="http://schemas.microsoft.com/office/powerpoint/2010/main" val="41047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2661" y="433248"/>
            <a:ext cx="11198841" cy="157287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92661" y="2166239"/>
            <a:ext cx="11198841" cy="5163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2661" y="7542281"/>
            <a:ext cx="2921437" cy="433248"/>
          </a:xfrm>
          <a:prstGeom prst="rect">
            <a:avLst/>
          </a:prstGeom>
        </p:spPr>
        <p:txBody>
          <a:bodyPr vert="horz" lIns="91440" tIns="45720" rIns="91440" bIns="45720" rtlCol="0" anchor="ctr"/>
          <a:lstStyle>
            <a:lvl1pPr algn="l">
              <a:defRPr sz="1278">
                <a:solidFill>
                  <a:schemeClr val="tx1">
                    <a:tint val="75000"/>
                  </a:schemeClr>
                </a:solidFill>
              </a:defRPr>
            </a:lvl1pPr>
          </a:lstStyle>
          <a:p>
            <a:fld id="{37EA1A8C-4461-45D0-9771-850CEF2E49E6}" type="datetimeFigureOut">
              <a:rPr lang="en-US" smtClean="0"/>
              <a:t>11/8/2017</a:t>
            </a:fld>
            <a:endParaRPr lang="en-US"/>
          </a:p>
        </p:txBody>
      </p:sp>
      <p:sp>
        <p:nvSpPr>
          <p:cNvPr id="5" name="Footer Placeholder 4"/>
          <p:cNvSpPr>
            <a:spLocks noGrp="1"/>
          </p:cNvSpPr>
          <p:nvPr>
            <p:ph type="ftr" sz="quarter" idx="3"/>
          </p:nvPr>
        </p:nvSpPr>
        <p:spPr>
          <a:xfrm>
            <a:off x="4301004" y="7542281"/>
            <a:ext cx="4382155" cy="433248"/>
          </a:xfrm>
          <a:prstGeom prst="rect">
            <a:avLst/>
          </a:prstGeom>
        </p:spPr>
        <p:txBody>
          <a:bodyPr vert="horz" lIns="91440" tIns="45720" rIns="91440" bIns="45720" rtlCol="0" anchor="ctr"/>
          <a:lstStyle>
            <a:lvl1pPr algn="ctr">
              <a:defRPr sz="1278">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0065" y="7542281"/>
            <a:ext cx="2921437" cy="433248"/>
          </a:xfrm>
          <a:prstGeom prst="rect">
            <a:avLst/>
          </a:prstGeom>
        </p:spPr>
        <p:txBody>
          <a:bodyPr vert="horz" lIns="91440" tIns="45720" rIns="91440" bIns="45720" rtlCol="0" anchor="ctr"/>
          <a:lstStyle>
            <a:lvl1pPr algn="r">
              <a:defRPr sz="1278">
                <a:solidFill>
                  <a:schemeClr val="tx1">
                    <a:tint val="75000"/>
                  </a:schemeClr>
                </a:solidFill>
              </a:defRPr>
            </a:lvl1pPr>
          </a:lstStyle>
          <a:p>
            <a:fld id="{2975CD1C-F461-45C4-97BE-1594439A4247}" type="slidenum">
              <a:rPr lang="en-US" smtClean="0"/>
              <a:t>‹#›</a:t>
            </a:fld>
            <a:endParaRPr lang="en-US"/>
          </a:p>
        </p:txBody>
      </p:sp>
    </p:spTree>
    <p:extLst>
      <p:ext uri="{BB962C8B-B14F-4D97-AF65-F5344CB8AC3E}">
        <p14:creationId xmlns:p14="http://schemas.microsoft.com/office/powerpoint/2010/main" val="237970508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73836" rtl="0" eaLnBrk="1" latinLnBrk="0" hangingPunct="1">
        <a:lnSpc>
          <a:spcPct val="90000"/>
        </a:lnSpc>
        <a:spcBef>
          <a:spcPct val="0"/>
        </a:spcBef>
        <a:buNone/>
        <a:defRPr sz="4686" kern="1200">
          <a:solidFill>
            <a:schemeClr val="tx1"/>
          </a:solidFill>
          <a:latin typeface="+mj-lt"/>
          <a:ea typeface="+mj-ea"/>
          <a:cs typeface="+mj-cs"/>
        </a:defRPr>
      </a:lvl1pPr>
    </p:titleStyle>
    <p:bodyStyle>
      <a:lvl1pPr marL="243459" indent="-243459" algn="l" defTabSz="973836" rtl="0" eaLnBrk="1" latinLnBrk="0" hangingPunct="1">
        <a:lnSpc>
          <a:spcPct val="90000"/>
        </a:lnSpc>
        <a:spcBef>
          <a:spcPts val="1065"/>
        </a:spcBef>
        <a:buFont typeface="Arial" panose="020B0604020202020204" pitchFamily="34" charset="0"/>
        <a:buChar char="•"/>
        <a:defRPr sz="2982" kern="1200">
          <a:solidFill>
            <a:schemeClr val="tx1"/>
          </a:solidFill>
          <a:latin typeface="+mn-lt"/>
          <a:ea typeface="+mn-ea"/>
          <a:cs typeface="+mn-cs"/>
        </a:defRPr>
      </a:lvl1pPr>
      <a:lvl2pPr marL="730377" indent="-243459" algn="l" defTabSz="973836" rtl="0" eaLnBrk="1" latinLnBrk="0" hangingPunct="1">
        <a:lnSpc>
          <a:spcPct val="90000"/>
        </a:lnSpc>
        <a:spcBef>
          <a:spcPts val="533"/>
        </a:spcBef>
        <a:buFont typeface="Arial" panose="020B0604020202020204" pitchFamily="34" charset="0"/>
        <a:buChar char="•"/>
        <a:defRPr sz="2556" kern="1200">
          <a:solidFill>
            <a:schemeClr val="tx1"/>
          </a:solidFill>
          <a:latin typeface="+mn-lt"/>
          <a:ea typeface="+mn-ea"/>
          <a:cs typeface="+mn-cs"/>
        </a:defRPr>
      </a:lvl2pPr>
      <a:lvl3pPr marL="1217295" indent="-243459" algn="l" defTabSz="973836" rtl="0" eaLnBrk="1" latinLnBrk="0" hangingPunct="1">
        <a:lnSpc>
          <a:spcPct val="90000"/>
        </a:lnSpc>
        <a:spcBef>
          <a:spcPts val="533"/>
        </a:spcBef>
        <a:buFont typeface="Arial" panose="020B0604020202020204" pitchFamily="34" charset="0"/>
        <a:buChar char="•"/>
        <a:defRPr sz="2130" kern="1200">
          <a:solidFill>
            <a:schemeClr val="tx1"/>
          </a:solidFill>
          <a:latin typeface="+mn-lt"/>
          <a:ea typeface="+mn-ea"/>
          <a:cs typeface="+mn-cs"/>
        </a:defRPr>
      </a:lvl3pPr>
      <a:lvl4pPr marL="1704213"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4pPr>
      <a:lvl5pPr marL="2191131"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5pPr>
      <a:lvl6pPr marL="2678049"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6pPr>
      <a:lvl7pPr marL="3164967"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7pPr>
      <a:lvl8pPr marL="3651885"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8pPr>
      <a:lvl9pPr marL="4138803" indent="-243459" algn="l" defTabSz="973836" rtl="0" eaLnBrk="1" latinLnBrk="0" hangingPunct="1">
        <a:lnSpc>
          <a:spcPct val="90000"/>
        </a:lnSpc>
        <a:spcBef>
          <a:spcPts val="533"/>
        </a:spcBef>
        <a:buFont typeface="Arial" panose="020B0604020202020204" pitchFamily="34" charset="0"/>
        <a:buChar char="•"/>
        <a:defRPr sz="1917" kern="1200">
          <a:solidFill>
            <a:schemeClr val="tx1"/>
          </a:solidFill>
          <a:latin typeface="+mn-lt"/>
          <a:ea typeface="+mn-ea"/>
          <a:cs typeface="+mn-cs"/>
        </a:defRPr>
      </a:lvl9pPr>
    </p:bodyStyle>
    <p:otherStyle>
      <a:defPPr>
        <a:defRPr lang="en-US"/>
      </a:defPPr>
      <a:lvl1pPr marL="0" algn="l" defTabSz="973836" rtl="0" eaLnBrk="1" latinLnBrk="0" hangingPunct="1">
        <a:defRPr sz="1917" kern="1200">
          <a:solidFill>
            <a:schemeClr val="tx1"/>
          </a:solidFill>
          <a:latin typeface="+mn-lt"/>
          <a:ea typeface="+mn-ea"/>
          <a:cs typeface="+mn-cs"/>
        </a:defRPr>
      </a:lvl1pPr>
      <a:lvl2pPr marL="486918" algn="l" defTabSz="973836" rtl="0" eaLnBrk="1" latinLnBrk="0" hangingPunct="1">
        <a:defRPr sz="1917" kern="1200">
          <a:solidFill>
            <a:schemeClr val="tx1"/>
          </a:solidFill>
          <a:latin typeface="+mn-lt"/>
          <a:ea typeface="+mn-ea"/>
          <a:cs typeface="+mn-cs"/>
        </a:defRPr>
      </a:lvl2pPr>
      <a:lvl3pPr marL="973836" algn="l" defTabSz="973836" rtl="0" eaLnBrk="1" latinLnBrk="0" hangingPunct="1">
        <a:defRPr sz="1917" kern="1200">
          <a:solidFill>
            <a:schemeClr val="tx1"/>
          </a:solidFill>
          <a:latin typeface="+mn-lt"/>
          <a:ea typeface="+mn-ea"/>
          <a:cs typeface="+mn-cs"/>
        </a:defRPr>
      </a:lvl3pPr>
      <a:lvl4pPr marL="1460754" algn="l" defTabSz="973836" rtl="0" eaLnBrk="1" latinLnBrk="0" hangingPunct="1">
        <a:defRPr sz="1917" kern="1200">
          <a:solidFill>
            <a:schemeClr val="tx1"/>
          </a:solidFill>
          <a:latin typeface="+mn-lt"/>
          <a:ea typeface="+mn-ea"/>
          <a:cs typeface="+mn-cs"/>
        </a:defRPr>
      </a:lvl4pPr>
      <a:lvl5pPr marL="1947672" algn="l" defTabSz="973836" rtl="0" eaLnBrk="1" latinLnBrk="0" hangingPunct="1">
        <a:defRPr sz="1917" kern="1200">
          <a:solidFill>
            <a:schemeClr val="tx1"/>
          </a:solidFill>
          <a:latin typeface="+mn-lt"/>
          <a:ea typeface="+mn-ea"/>
          <a:cs typeface="+mn-cs"/>
        </a:defRPr>
      </a:lvl5pPr>
      <a:lvl6pPr marL="2434590" algn="l" defTabSz="973836" rtl="0" eaLnBrk="1" latinLnBrk="0" hangingPunct="1">
        <a:defRPr sz="1917" kern="1200">
          <a:solidFill>
            <a:schemeClr val="tx1"/>
          </a:solidFill>
          <a:latin typeface="+mn-lt"/>
          <a:ea typeface="+mn-ea"/>
          <a:cs typeface="+mn-cs"/>
        </a:defRPr>
      </a:lvl6pPr>
      <a:lvl7pPr marL="2921508" algn="l" defTabSz="973836" rtl="0" eaLnBrk="1" latinLnBrk="0" hangingPunct="1">
        <a:defRPr sz="1917" kern="1200">
          <a:solidFill>
            <a:schemeClr val="tx1"/>
          </a:solidFill>
          <a:latin typeface="+mn-lt"/>
          <a:ea typeface="+mn-ea"/>
          <a:cs typeface="+mn-cs"/>
        </a:defRPr>
      </a:lvl7pPr>
      <a:lvl8pPr marL="3408426" algn="l" defTabSz="973836" rtl="0" eaLnBrk="1" latinLnBrk="0" hangingPunct="1">
        <a:defRPr sz="1917" kern="1200">
          <a:solidFill>
            <a:schemeClr val="tx1"/>
          </a:solidFill>
          <a:latin typeface="+mn-lt"/>
          <a:ea typeface="+mn-ea"/>
          <a:cs typeface="+mn-cs"/>
        </a:defRPr>
      </a:lvl8pPr>
      <a:lvl9pPr marL="3895344" algn="l" defTabSz="973836" rtl="0" eaLnBrk="1" latinLnBrk="0" hangingPunct="1">
        <a:defRPr sz="19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FD6A32E7-7933-41D3-8E8E-4995B73BE5CF"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cid:FD6A32E7-7933-41D3-8E8E-4995B73BE5C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3803" y="1202234"/>
            <a:ext cx="3607905" cy="1877437"/>
          </a:xfrm>
          <a:prstGeom prst="rect">
            <a:avLst/>
          </a:prstGeom>
          <a:noFill/>
          <a:ln>
            <a:noFill/>
          </a:ln>
        </p:spPr>
        <p:txBody>
          <a:bodyPr wrap="square" rtlCol="0">
            <a:spAutoFit/>
          </a:bodyPr>
          <a:lstStyle/>
          <a:p>
            <a:r>
              <a:rPr lang="en-US" sz="1800" b="1" dirty="0"/>
              <a:t>What is a Legacy Gift?</a:t>
            </a:r>
            <a:endParaRPr lang="en-US" sz="1200" b="1" dirty="0"/>
          </a:p>
          <a:p>
            <a:pPr algn="just"/>
            <a:r>
              <a:rPr lang="en-US" sz="1400" dirty="0"/>
              <a:t>A legacy gift is a financial commitment made to First Parish now that the church will receive in the future. The most common legacy gifts are bequests in your will or revocable trust. When your estate is settled, that portion of your assets earmarked will be given to First Parish to provide support in future years.</a:t>
            </a:r>
          </a:p>
        </p:txBody>
      </p:sp>
      <p:sp>
        <p:nvSpPr>
          <p:cNvPr id="7" name="TextBox 6"/>
          <p:cNvSpPr txBox="1"/>
          <p:nvPr/>
        </p:nvSpPr>
        <p:spPr>
          <a:xfrm>
            <a:off x="183803" y="3137025"/>
            <a:ext cx="3607905" cy="4462760"/>
          </a:xfrm>
          <a:prstGeom prst="rect">
            <a:avLst/>
          </a:prstGeom>
          <a:noFill/>
          <a:ln>
            <a:noFill/>
          </a:ln>
        </p:spPr>
        <p:txBody>
          <a:bodyPr wrap="square" rtlCol="0">
            <a:spAutoFit/>
          </a:bodyPr>
          <a:lstStyle/>
          <a:p>
            <a:r>
              <a:rPr lang="en-US" sz="1800" b="1" dirty="0"/>
              <a:t>Why should I make a Legacy Gift?</a:t>
            </a:r>
            <a:endParaRPr lang="en-US" sz="1200" b="1" dirty="0"/>
          </a:p>
          <a:p>
            <a:pPr algn="just"/>
            <a:r>
              <a:rPr lang="en-US" sz="1400" dirty="0"/>
              <a:t>First Parish is a wonderfully rich community, engaged in much good work. To finance these efforts, we must raise money each year through our annual pledge campaign. This places significant stress on our fundraising efforts, especially in times of economic uncertainty. The solution is to grow our Legacy Investment Funds (the investment fund managed by the First Parish Trustees).</a:t>
            </a:r>
          </a:p>
          <a:p>
            <a:endParaRPr lang="en-US" sz="1400" dirty="0"/>
          </a:p>
          <a:p>
            <a:pPr algn="just"/>
            <a:r>
              <a:rPr lang="en-US" sz="1400" dirty="0"/>
              <a:t>Since 1885, gifts have been made to the First Parish Legacy Investment Fund. It provides about 9% of our annual budget. If we grow this Fund, it will assure we have sufficient funds annually to support our work. Your legacy gift shows your deep and long-term commitment to First Parish. It will live on beyond your years, and nourish the values we all share. Best of all, a legacy gift can be made by anyone.</a:t>
            </a:r>
          </a:p>
        </p:txBody>
      </p:sp>
      <p:sp>
        <p:nvSpPr>
          <p:cNvPr id="9" name="TextBox 8"/>
          <p:cNvSpPr txBox="1"/>
          <p:nvPr/>
        </p:nvSpPr>
        <p:spPr>
          <a:xfrm>
            <a:off x="4460527" y="64390"/>
            <a:ext cx="4129874" cy="7817525"/>
          </a:xfrm>
          <a:prstGeom prst="rect">
            <a:avLst/>
          </a:prstGeom>
          <a:noFill/>
          <a:ln>
            <a:noFill/>
          </a:ln>
        </p:spPr>
        <p:txBody>
          <a:bodyPr wrap="square" rtlCol="0">
            <a:spAutoFit/>
          </a:bodyPr>
          <a:lstStyle/>
          <a:p>
            <a:r>
              <a:rPr lang="en-US" sz="1800" b="1" dirty="0"/>
              <a:t>How does the Legacy Program work?</a:t>
            </a:r>
          </a:p>
          <a:p>
            <a:pPr algn="just"/>
            <a:r>
              <a:rPr lang="en-US" sz="1400" dirty="0"/>
              <a:t>There are several options available to you. The Legacy Giving Committee is available to answer your questions. You should also work with your family, financial advisor, or estate attorney to select the approach that is right for you.</a:t>
            </a:r>
          </a:p>
          <a:p>
            <a:endParaRPr lang="en-US" sz="1400" b="1" i="1" dirty="0"/>
          </a:p>
          <a:p>
            <a:r>
              <a:rPr lang="en-US" sz="1400" b="1" i="1" dirty="0"/>
              <a:t>Bequests</a:t>
            </a:r>
            <a:endParaRPr lang="en-US" sz="1200" dirty="0"/>
          </a:p>
          <a:p>
            <a:pPr algn="just"/>
            <a:r>
              <a:rPr lang="en-US" sz="1200" dirty="0"/>
              <a:t>A bequest is a provision in your will or revocable trust that designates a fixed dollar amount, a percentage of your assets, or the remainder of your estate to be given to First Parish upon settlement of your estate. There is no minimum amount for a gift by bequest.</a:t>
            </a:r>
          </a:p>
          <a:p>
            <a:pPr algn="just"/>
            <a:r>
              <a:rPr lang="en-US" sz="1400" dirty="0"/>
              <a:t> </a:t>
            </a:r>
          </a:p>
          <a:p>
            <a:r>
              <a:rPr lang="en-US" sz="1400" b="1" i="1" dirty="0"/>
              <a:t>Retirement Plan Beneficiary Designations</a:t>
            </a:r>
            <a:endParaRPr lang="en-US" sz="1200" dirty="0"/>
          </a:p>
          <a:p>
            <a:pPr algn="just"/>
            <a:r>
              <a:rPr lang="en-US" sz="1200" dirty="0"/>
              <a:t>You can also designate First Parish as a beneficiary of your IRA, 401(k), or 403(b) plan, for a specific amount or a percentage of the total assets. Such gifts can save on income and estate taxes.</a:t>
            </a:r>
          </a:p>
          <a:p>
            <a:r>
              <a:rPr lang="en-US" sz="1400" b="1" i="1" dirty="0"/>
              <a:t> </a:t>
            </a:r>
            <a:endParaRPr lang="en-US" sz="1400" dirty="0"/>
          </a:p>
          <a:p>
            <a:r>
              <a:rPr lang="en-US" sz="1400" b="1" i="1" dirty="0"/>
              <a:t>Life Insurance Beneficiary Designations</a:t>
            </a:r>
            <a:endParaRPr lang="en-US" sz="1200" dirty="0"/>
          </a:p>
          <a:p>
            <a:pPr algn="just"/>
            <a:r>
              <a:rPr lang="en-US" sz="1200" dirty="0"/>
              <a:t>You can designate First Parish as a beneficiary of all or a portion of your life insurance benefits. If the original purpose of the policy no longer applies, the policy benefit can help support worthwhile causes such as First Parish.</a:t>
            </a:r>
          </a:p>
          <a:p>
            <a:pPr algn="just"/>
            <a:endParaRPr lang="en-US" sz="1400" dirty="0"/>
          </a:p>
          <a:p>
            <a:r>
              <a:rPr lang="en-US" sz="1400" b="1" i="1" dirty="0"/>
              <a:t>Charitable Gift Annuities</a:t>
            </a:r>
            <a:endParaRPr lang="en-US" sz="1400" dirty="0"/>
          </a:p>
          <a:p>
            <a:pPr algn="just"/>
            <a:r>
              <a:rPr lang="en-US" sz="1200" dirty="0"/>
              <a:t>A charitable gift annuity provides income to you and/or your spouse in exchange for initially depositing a fixed amount of funds (minimum $10,000). You will receive lifetime income and First Parish will receive any remaining assets upon your death.  Our program is professionally managed by the Unitarian Universalist Association.</a:t>
            </a:r>
          </a:p>
          <a:p>
            <a:endParaRPr lang="en-US" sz="1200" dirty="0"/>
          </a:p>
          <a:p>
            <a:r>
              <a:rPr lang="en-US" sz="1400" b="1" i="1" dirty="0"/>
              <a:t>Other Programs and Mechanisms</a:t>
            </a:r>
            <a:endParaRPr lang="en-US" sz="1200" b="1" i="1" dirty="0"/>
          </a:p>
          <a:p>
            <a:r>
              <a:rPr lang="en-US" sz="1200" dirty="0"/>
              <a:t>There are other approaches to your legacy gift. We encourage you to consult with your financial advisor and/or estate attorney to determine the best approach for you.</a:t>
            </a:r>
          </a:p>
          <a:p>
            <a:endParaRPr lang="en-US" sz="1200" dirty="0"/>
          </a:p>
        </p:txBody>
      </p:sp>
      <p:sp>
        <p:nvSpPr>
          <p:cNvPr id="10" name="TextBox 9"/>
          <p:cNvSpPr txBox="1"/>
          <p:nvPr/>
        </p:nvSpPr>
        <p:spPr>
          <a:xfrm>
            <a:off x="8814124" y="28710"/>
            <a:ext cx="4135493" cy="7909858"/>
          </a:xfrm>
          <a:prstGeom prst="rect">
            <a:avLst/>
          </a:prstGeom>
          <a:noFill/>
          <a:ln>
            <a:noFill/>
          </a:ln>
        </p:spPr>
        <p:txBody>
          <a:bodyPr wrap="square" rtlCol="0">
            <a:spAutoFit/>
          </a:bodyPr>
          <a:lstStyle/>
          <a:p>
            <a:r>
              <a:rPr lang="en-US" sz="1800" b="1" dirty="0"/>
              <a:t>I’m interested. What do I do next?</a:t>
            </a:r>
            <a:endParaRPr lang="en-US" sz="1200" b="1" dirty="0"/>
          </a:p>
          <a:p>
            <a:r>
              <a:rPr lang="en-US" sz="1400" dirty="0"/>
              <a:t>We are gratified and truly appreciate your commitment to First Parish. Here is the “pathway” for moving toward making your legacy gift:</a:t>
            </a:r>
          </a:p>
          <a:p>
            <a:endParaRPr lang="en-US" sz="1400" dirty="0"/>
          </a:p>
          <a:p>
            <a:pPr marL="404813" lvl="1" indent="-228600">
              <a:buFont typeface="+mj-lt"/>
              <a:buAutoNum type="arabicPeriod"/>
            </a:pPr>
            <a:r>
              <a:rPr lang="en-US" sz="1400" b="1" dirty="0"/>
              <a:t>Visit the section of the First Parish website on Legacy Giving or pick up a copy of the Legacy Giving Program Guide from First Parish Office.</a:t>
            </a:r>
          </a:p>
          <a:p>
            <a:pPr marL="404813" lvl="1" indent="-228600">
              <a:buFont typeface="+mj-lt"/>
              <a:buAutoNum type="arabicPeriod"/>
            </a:pPr>
            <a:endParaRPr lang="en-US" sz="1400" b="1" dirty="0"/>
          </a:p>
          <a:p>
            <a:pPr marL="404813" lvl="1" indent="-228600">
              <a:buFont typeface="+mj-lt"/>
              <a:buAutoNum type="arabicPeriod"/>
            </a:pPr>
            <a:r>
              <a:rPr lang="en-US" sz="1400" b="1" dirty="0"/>
              <a:t>Talk with your advisors and family and decide on the type of approach you prefer. </a:t>
            </a:r>
          </a:p>
          <a:p>
            <a:pPr marL="404813" lvl="1" indent="-228600">
              <a:buFont typeface="+mj-lt"/>
              <a:buAutoNum type="arabicPeriod"/>
            </a:pPr>
            <a:endParaRPr lang="en-US" sz="1400" b="1" dirty="0"/>
          </a:p>
          <a:p>
            <a:pPr marL="404813" lvl="1" indent="-228600">
              <a:buFont typeface="+mj-lt"/>
              <a:buAutoNum type="arabicPeriod"/>
            </a:pPr>
            <a:r>
              <a:rPr lang="en-US" sz="1400" b="1" dirty="0"/>
              <a:t>Contact our Director of Operations or a Member of the First Parish Legacy Giving  Committee</a:t>
            </a:r>
            <a:r>
              <a:rPr lang="en-US" sz="1400" dirty="0"/>
              <a:t>. Let us know what you are considering and whether you need assistance.  </a:t>
            </a:r>
          </a:p>
          <a:p>
            <a:pPr marL="404813" lvl="1" indent="-228600">
              <a:buFont typeface="+mj-lt"/>
              <a:buAutoNum type="arabicPeriod"/>
            </a:pPr>
            <a:endParaRPr lang="en-US" sz="1400" b="1" dirty="0"/>
          </a:p>
          <a:p>
            <a:pPr marL="404813" lvl="1" indent="-228600">
              <a:buFont typeface="+mj-lt"/>
              <a:buAutoNum type="arabicPeriod"/>
            </a:pPr>
            <a:r>
              <a:rPr lang="en-US" sz="1400" b="1" dirty="0"/>
              <a:t>Execute your legacy gift.  </a:t>
            </a:r>
            <a:r>
              <a:rPr lang="en-US" sz="1400" dirty="0"/>
              <a:t>Make the required changes to your will, trust, or beneficiary designations, or set up your charitable gift annuity or other program.  </a:t>
            </a:r>
          </a:p>
          <a:p>
            <a:pPr marL="404813" lvl="1" indent="-228600">
              <a:buFont typeface="+mj-lt"/>
              <a:buAutoNum type="arabicPeriod"/>
            </a:pPr>
            <a:endParaRPr lang="en-US" sz="1400" b="1" dirty="0"/>
          </a:p>
          <a:p>
            <a:pPr marL="404813" lvl="1" indent="-228600">
              <a:buFont typeface="+mj-lt"/>
              <a:buAutoNum type="arabicPeriod"/>
            </a:pPr>
            <a:r>
              <a:rPr lang="en-US" sz="1400" b="1" dirty="0"/>
              <a:t>Complete the Legacy Gift Form</a:t>
            </a:r>
            <a:r>
              <a:rPr lang="en-US" sz="1400" dirty="0"/>
              <a:t> and send it to the First Parish Director of Operations. We want to understand your gift and keep this record.  The amounts and terms will be held in confidence.</a:t>
            </a:r>
          </a:p>
          <a:p>
            <a:pPr marL="404813" lvl="1" indent="-228600">
              <a:buFont typeface="+mj-lt"/>
              <a:buAutoNum type="arabicPeriod"/>
            </a:pPr>
            <a:endParaRPr lang="en-US" sz="1400" b="1" dirty="0"/>
          </a:p>
          <a:p>
            <a:pPr marL="404813" lvl="1" indent="-228600">
              <a:buFont typeface="+mj-lt"/>
              <a:buAutoNum type="arabicPeriod"/>
            </a:pPr>
            <a:r>
              <a:rPr lang="en-US" sz="1400" b="1" dirty="0"/>
              <a:t>You will be welcomed as a member of our First Parish Legacy Giving Circle. </a:t>
            </a:r>
          </a:p>
          <a:p>
            <a:pPr marL="404813" lvl="1" indent="-228600">
              <a:buFont typeface="+mj-lt"/>
              <a:buAutoNum type="arabicPeriod"/>
            </a:pPr>
            <a:endParaRPr lang="en-US" sz="1400" b="1" dirty="0"/>
          </a:p>
          <a:p>
            <a:pPr marL="404813" lvl="1" indent="-228600">
              <a:buFont typeface="+mj-lt"/>
              <a:buAutoNum type="arabicPeriod"/>
            </a:pPr>
            <a:r>
              <a:rPr lang="en-US" sz="1400" b="1" dirty="0"/>
              <a:t>Upon the settlement of your estate, </a:t>
            </a:r>
            <a:r>
              <a:rPr lang="en-US" sz="1400" dirty="0"/>
              <a:t>your funds will be added to the First Parish Legacy Investment Fund and will serve to support the mission and activities of First Parish for years to come.  </a:t>
            </a:r>
            <a:endParaRPr lang="en-US" sz="1400" b="1" i="1" dirty="0"/>
          </a:p>
        </p:txBody>
      </p:sp>
      <p:pic>
        <p:nvPicPr>
          <p:cNvPr id="8" name="Picture 7" descr="cid:FD6A32E7-7933-41D3-8E8E-4995B73BE5CF"/>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1380482" y="28710"/>
            <a:ext cx="1134117" cy="1094501"/>
          </a:xfrm>
          <a:prstGeom prst="rect">
            <a:avLst/>
          </a:prstGeom>
          <a:noFill/>
          <a:ln>
            <a:noFill/>
          </a:ln>
        </p:spPr>
      </p:pic>
    </p:spTree>
    <p:extLst>
      <p:ext uri="{BB962C8B-B14F-4D97-AF65-F5344CB8AC3E}">
        <p14:creationId xmlns:p14="http://schemas.microsoft.com/office/powerpoint/2010/main" val="317951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4995" y="463828"/>
            <a:ext cx="3780030" cy="6894195"/>
          </a:xfrm>
          <a:prstGeom prst="rect">
            <a:avLst/>
          </a:prstGeom>
          <a:noFill/>
          <a:ln>
            <a:noFill/>
          </a:ln>
        </p:spPr>
        <p:txBody>
          <a:bodyPr wrap="square" rtlCol="0">
            <a:spAutoFit/>
          </a:bodyPr>
          <a:lstStyle/>
          <a:p>
            <a:r>
              <a:rPr lang="en-US" sz="1600" b="1" dirty="0"/>
              <a:t>Why Legacy Gifts are Important to </a:t>
            </a:r>
          </a:p>
          <a:p>
            <a:r>
              <a:rPr lang="en-US" sz="1600" b="1" dirty="0"/>
              <a:t>First Parish in Concord</a:t>
            </a:r>
          </a:p>
          <a:p>
            <a:endParaRPr lang="en-US" sz="1800" b="1" dirty="0"/>
          </a:p>
          <a:p>
            <a:pPr marL="404813" lvl="1" indent="-285750" algn="just">
              <a:buFont typeface="Wingdings" panose="05000000000000000000" pitchFamily="2" charset="2"/>
              <a:buChar char="q"/>
            </a:pPr>
            <a:r>
              <a:rPr lang="en-US" sz="1400" dirty="0"/>
              <a:t>Our annual budget is highly dependent on the pledges of our parishioners, and the economic conditions that exist each year.  A growing Legacy Investment Fund can provide income security and continuity to our operations. </a:t>
            </a:r>
          </a:p>
          <a:p>
            <a:pPr marL="404813" lvl="1" indent="-285750" algn="just">
              <a:buFont typeface="Wingdings" panose="05000000000000000000" pitchFamily="2" charset="2"/>
              <a:buChar char="q"/>
            </a:pPr>
            <a:endParaRPr lang="en-US" sz="1400" dirty="0"/>
          </a:p>
          <a:p>
            <a:pPr marL="404813" lvl="1" indent="-285750" algn="just">
              <a:buFont typeface="Wingdings" panose="05000000000000000000" pitchFamily="2" charset="2"/>
              <a:buChar char="q"/>
            </a:pPr>
            <a:r>
              <a:rPr lang="en-US" sz="1400" dirty="0"/>
              <a:t>First Parish is a community of activists. Over our 350 year history, many parishioners have been involved in making the world a better place. This work is now even more important as we stand up for the values we share. Your legacy gift supports the efforts of future activists for generations to come.  Your voice and your presence will live on through the support you make today </a:t>
            </a:r>
          </a:p>
          <a:p>
            <a:pPr marL="404813" lvl="1" indent="-285750" algn="just">
              <a:buFont typeface="Wingdings" panose="05000000000000000000" pitchFamily="2" charset="2"/>
              <a:buChar char="q"/>
            </a:pPr>
            <a:endParaRPr lang="en-US" sz="1400" dirty="0"/>
          </a:p>
          <a:p>
            <a:pPr marL="404813" lvl="1" indent="-285750" algn="just">
              <a:buFont typeface="Wingdings" panose="05000000000000000000" pitchFamily="2" charset="2"/>
              <a:buChar char="q"/>
            </a:pPr>
            <a:r>
              <a:rPr lang="en-US" sz="1400" dirty="0"/>
              <a:t>By making your legacy gift, you are making a contribution that lasts forever. Your funds are not used for immediate expenses, but rather are pooled with other legacy gifts, invested and managed by the Trustees of First Parish Donations. Your legacy gift then grows and provides ongoing support to the church.  Think of your legacy gift as an asset that replaces your pledge and lives on in your name.</a:t>
            </a:r>
          </a:p>
        </p:txBody>
      </p:sp>
      <p:sp>
        <p:nvSpPr>
          <p:cNvPr id="6" name="TextBox 5"/>
          <p:cNvSpPr txBox="1"/>
          <p:nvPr/>
        </p:nvSpPr>
        <p:spPr>
          <a:xfrm>
            <a:off x="9037085" y="131855"/>
            <a:ext cx="3532632" cy="1754326"/>
          </a:xfrm>
          <a:prstGeom prst="rect">
            <a:avLst/>
          </a:prstGeom>
          <a:noFill/>
          <a:ln>
            <a:noFill/>
          </a:ln>
        </p:spPr>
        <p:txBody>
          <a:bodyPr wrap="square" rtlCol="0">
            <a:spAutoFit/>
          </a:bodyPr>
          <a:lstStyle/>
          <a:p>
            <a:r>
              <a:rPr lang="en-US" sz="3600" b="1" dirty="0">
                <a:solidFill>
                  <a:schemeClr val="accent1">
                    <a:lumMod val="75000"/>
                  </a:schemeClr>
                </a:solidFill>
                <a:effectLst>
                  <a:outerShdw blurRad="38100" dist="38100" dir="2700000" algn="tl">
                    <a:srgbClr val="000000">
                      <a:alpha val="43137"/>
                    </a:srgbClr>
                  </a:outerShdw>
                </a:effectLst>
                <a:latin typeface="+mj-lt"/>
              </a:rPr>
              <a:t>First Parish in Concord Legacy</a:t>
            </a:r>
          </a:p>
          <a:p>
            <a:r>
              <a:rPr lang="en-US" sz="3600" b="1" dirty="0">
                <a:solidFill>
                  <a:schemeClr val="accent1">
                    <a:lumMod val="75000"/>
                  </a:schemeClr>
                </a:solidFill>
                <a:effectLst>
                  <a:outerShdw blurRad="38100" dist="38100" dir="2700000" algn="tl">
                    <a:srgbClr val="000000">
                      <a:alpha val="43137"/>
                    </a:srgbClr>
                  </a:outerShdw>
                </a:effectLst>
                <a:latin typeface="+mj-lt"/>
              </a:rPr>
              <a:t>Giving Program</a:t>
            </a:r>
          </a:p>
        </p:txBody>
      </p:sp>
      <p:sp>
        <p:nvSpPr>
          <p:cNvPr id="7" name="TextBox 6"/>
          <p:cNvSpPr txBox="1"/>
          <p:nvPr/>
        </p:nvSpPr>
        <p:spPr>
          <a:xfrm>
            <a:off x="8889293" y="6151830"/>
            <a:ext cx="3964557" cy="1815882"/>
          </a:xfrm>
          <a:prstGeom prst="rect">
            <a:avLst/>
          </a:prstGeom>
          <a:noFill/>
        </p:spPr>
        <p:txBody>
          <a:bodyPr wrap="square" rtlCol="0">
            <a:spAutoFit/>
          </a:bodyPr>
          <a:lstStyle/>
          <a:p>
            <a:r>
              <a:rPr lang="en-US" sz="1600" dirty="0"/>
              <a:t>How you can assure First Parish in Concord has the resources to enable future generations to:</a:t>
            </a:r>
          </a:p>
          <a:p>
            <a:pPr marL="628650" lvl="1" indent="-171450">
              <a:buFont typeface="Arial" panose="020B0604020202020204" pitchFamily="34" charset="0"/>
              <a:buChar char="•"/>
            </a:pPr>
            <a:r>
              <a:rPr lang="en-US" sz="1600" dirty="0"/>
              <a:t>Deepen spiritually</a:t>
            </a:r>
          </a:p>
          <a:p>
            <a:pPr marL="628650" lvl="1" indent="-171450">
              <a:buFont typeface="Arial" panose="020B0604020202020204" pitchFamily="34" charset="0"/>
              <a:buChar char="•"/>
            </a:pPr>
            <a:r>
              <a:rPr lang="en-US" sz="1600" dirty="0"/>
              <a:t>Build community</a:t>
            </a:r>
          </a:p>
          <a:p>
            <a:pPr marL="628650" lvl="1" indent="-171450">
              <a:buFont typeface="Arial" panose="020B0604020202020204" pitchFamily="34" charset="0"/>
              <a:buChar char="•"/>
            </a:pPr>
            <a:r>
              <a:rPr lang="en-US" sz="1600" dirty="0"/>
              <a:t>Make a positive difference in the world</a:t>
            </a:r>
          </a:p>
        </p:txBody>
      </p:sp>
      <p:sp>
        <p:nvSpPr>
          <p:cNvPr id="8" name="TextBox 7"/>
          <p:cNvSpPr txBox="1"/>
          <p:nvPr/>
        </p:nvSpPr>
        <p:spPr>
          <a:xfrm>
            <a:off x="4681974" y="483390"/>
            <a:ext cx="3607905" cy="7078861"/>
          </a:xfrm>
          <a:prstGeom prst="rect">
            <a:avLst/>
          </a:prstGeom>
          <a:noFill/>
          <a:ln>
            <a:noFill/>
          </a:ln>
        </p:spPr>
        <p:txBody>
          <a:bodyPr wrap="square" rtlCol="0">
            <a:spAutoFit/>
          </a:bodyPr>
          <a:lstStyle/>
          <a:p>
            <a:r>
              <a:rPr lang="en-US" sz="1600" b="1" dirty="0"/>
              <a:t>Who to contact:</a:t>
            </a:r>
            <a:endParaRPr lang="en-US" sz="1600" dirty="0"/>
          </a:p>
          <a:p>
            <a:endParaRPr lang="en-US" sz="1800" dirty="0"/>
          </a:p>
          <a:p>
            <a:pPr marL="488950" lvl="1" indent="-228600">
              <a:buFont typeface="Wingdings" panose="05000000000000000000" pitchFamily="2" charset="2"/>
              <a:buChar char="ü"/>
              <a:tabLst>
                <a:tab pos="457200" algn="l"/>
              </a:tabLst>
            </a:pPr>
            <a:r>
              <a:rPr lang="en-US" sz="1400" dirty="0"/>
              <a:t>Fifi Ball, Director of Operations,           email: fball@firstparish.org</a:t>
            </a:r>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r>
              <a:rPr lang="en-US" sz="1400" dirty="0"/>
              <a:t>Tom Wilson, Chair</a:t>
            </a:r>
          </a:p>
          <a:p>
            <a:pPr marL="488950" lvl="1" indent="-228600">
              <a:tabLst>
                <a:tab pos="457200" algn="l"/>
              </a:tabLst>
            </a:pPr>
            <a:r>
              <a:rPr lang="en-US" sz="1400" dirty="0"/>
              <a:t>	 email: twilson@wilsongroup.com</a:t>
            </a:r>
          </a:p>
          <a:p>
            <a:pPr marL="488950" lvl="1" indent="-228600">
              <a:tabLst>
                <a:tab pos="457200" algn="l"/>
              </a:tabLst>
            </a:pPr>
            <a:endParaRPr lang="en-US" sz="1400" dirty="0"/>
          </a:p>
          <a:p>
            <a:pPr marL="488950" lvl="1" indent="-228600">
              <a:buFont typeface="Wingdings" panose="05000000000000000000" pitchFamily="2" charset="2"/>
              <a:buChar char="ü"/>
              <a:tabLst>
                <a:tab pos="457200" algn="l"/>
              </a:tabLst>
            </a:pPr>
            <a:r>
              <a:rPr lang="en-US" sz="1400" dirty="0"/>
              <a:t>Philip vanderWilden, Treasurer, the Trustees of Parish Donations</a:t>
            </a:r>
          </a:p>
          <a:p>
            <a:pPr marL="488950" lvl="1" indent="-228600">
              <a:tabLst>
                <a:tab pos="457200" algn="l"/>
              </a:tabLst>
            </a:pPr>
            <a:r>
              <a:rPr lang="en-US" sz="1400" dirty="0"/>
              <a:t>	 email: philipv@crawford-idema.org</a:t>
            </a:r>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r>
              <a:rPr lang="en-US" sz="1400" dirty="0"/>
              <a:t>First Parish Legacy Giving Committee (see the First Parish website under Giving / Legacy Giving)</a:t>
            </a:r>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r>
              <a:rPr lang="en-US" sz="1400" dirty="0"/>
              <a:t>Laura Randall, UUA Office of Legacy Gifts, 617-948-6511</a:t>
            </a:r>
          </a:p>
          <a:p>
            <a:pPr marL="260350" lvl="1">
              <a:tabLst>
                <a:tab pos="457200" algn="l"/>
              </a:tabLst>
            </a:pPr>
            <a:endParaRPr lang="en-US" sz="1400" u="sng" dirty="0"/>
          </a:p>
          <a:p>
            <a:pPr marL="260350" lvl="1">
              <a:tabLst>
                <a:tab pos="457200" algn="l"/>
              </a:tabLst>
            </a:pPr>
            <a:r>
              <a:rPr lang="en-US" sz="1400" u="sng" dirty="0"/>
              <a:t>Visit the Legacy Giving Program website </a:t>
            </a:r>
            <a:r>
              <a:rPr lang="en-US" sz="1400" dirty="0"/>
              <a:t>at</a:t>
            </a:r>
            <a:endParaRPr lang="en-US" sz="1400" b="1" dirty="0"/>
          </a:p>
          <a:p>
            <a:pPr marL="260350" lvl="1">
              <a:tabLst>
                <a:tab pos="457200" algn="l"/>
              </a:tabLst>
            </a:pPr>
            <a:r>
              <a:rPr lang="en-US" sz="1400" b="1" dirty="0"/>
              <a:t>http://firstparish.org/giving/legacy giving</a:t>
            </a:r>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488950" lvl="1" indent="-228600">
              <a:buFont typeface="Wingdings" panose="05000000000000000000" pitchFamily="2" charset="2"/>
              <a:buChar char="ü"/>
              <a:tabLst>
                <a:tab pos="457200" algn="l"/>
              </a:tabLst>
            </a:pPr>
            <a:endParaRPr lang="en-US" sz="1400" dirty="0"/>
          </a:p>
          <a:p>
            <a:pPr marL="260350" lvl="1">
              <a:tabLst>
                <a:tab pos="457200" algn="l"/>
              </a:tabLst>
            </a:pPr>
            <a:endParaRPr lang="en-US" sz="1400" dirty="0"/>
          </a:p>
          <a:p>
            <a:pPr marL="260350" lvl="1" algn="ctr">
              <a:tabLst>
                <a:tab pos="457200" algn="l"/>
              </a:tabLst>
            </a:pPr>
            <a:endParaRPr lang="en-US" sz="1400" b="1" dirty="0"/>
          </a:p>
          <a:p>
            <a:pPr marL="260350" lvl="1" algn="ctr">
              <a:tabLst>
                <a:tab pos="457200" algn="l"/>
              </a:tabLst>
            </a:pPr>
            <a:r>
              <a:rPr lang="en-US" sz="1400" b="1" dirty="0"/>
              <a:t>November 2017</a:t>
            </a:r>
          </a:p>
        </p:txBody>
      </p:sp>
      <p:pic>
        <p:nvPicPr>
          <p:cNvPr id="1026" name="Picture 2" descr="Image result for first parish conco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3424" y="2124342"/>
            <a:ext cx="3416293" cy="392085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id:FD6A32E7-7933-41D3-8E8E-4995B73BE5CF"/>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5770242" y="5392784"/>
            <a:ext cx="1579162" cy="1620842"/>
          </a:xfrm>
          <a:prstGeom prst="rect">
            <a:avLst/>
          </a:prstGeom>
          <a:noFill/>
          <a:ln>
            <a:noFill/>
          </a:ln>
        </p:spPr>
      </p:pic>
    </p:spTree>
    <p:extLst>
      <p:ext uri="{BB962C8B-B14F-4D97-AF65-F5344CB8AC3E}">
        <p14:creationId xmlns:p14="http://schemas.microsoft.com/office/powerpoint/2010/main" val="14610973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TotalTime>
  <Words>804</Words>
  <Application>Microsoft Office PowerPoint</Application>
  <PresentationFormat>Custom</PresentationFormat>
  <Paragraphs>80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Wilson</dc:creator>
  <cp:lastModifiedBy>Fred Van Deusen</cp:lastModifiedBy>
  <cp:revision>109</cp:revision>
  <cp:lastPrinted>2017-11-08T18:38:27Z</cp:lastPrinted>
  <dcterms:created xsi:type="dcterms:W3CDTF">2016-12-07T17:41:12Z</dcterms:created>
  <dcterms:modified xsi:type="dcterms:W3CDTF">2017-11-09T00:38:15Z</dcterms:modified>
</cp:coreProperties>
</file>